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  <p:sldId id="263" r:id="rId10"/>
    <p:sldId id="264" r:id="rId11"/>
    <p:sldId id="270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7587A1-4570-4945-96FC-866B4B7035BC}" type="datetimeFigureOut">
              <a:rPr lang="hu-HU" smtClean="0"/>
              <a:t>2015.06.08.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82D25-E85F-49B1-A6A5-4453FED737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5398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82D25-E85F-49B1-A6A5-4453FED737EF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1962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855BE-6346-4E80-AC68-2293D66F54BE}" type="datetimeFigureOut">
              <a:rPr lang="hu-HU" smtClean="0"/>
              <a:t>2015.06.08.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FC65-FD96-4FB7-9E68-E85E90E3E0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227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855BE-6346-4E80-AC68-2293D66F54BE}" type="datetimeFigureOut">
              <a:rPr lang="hu-HU" smtClean="0"/>
              <a:t>2015.06.08.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FC65-FD96-4FB7-9E68-E85E90E3E0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6003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855BE-6346-4E80-AC68-2293D66F54BE}" type="datetimeFigureOut">
              <a:rPr lang="hu-HU" smtClean="0"/>
              <a:t>2015.06.08.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FC65-FD96-4FB7-9E68-E85E90E3E0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4034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855BE-6346-4E80-AC68-2293D66F54BE}" type="datetimeFigureOut">
              <a:rPr lang="hu-HU" smtClean="0"/>
              <a:t>2015.06.08.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FC65-FD96-4FB7-9E68-E85E90E3E0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778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855BE-6346-4E80-AC68-2293D66F54BE}" type="datetimeFigureOut">
              <a:rPr lang="hu-HU" smtClean="0"/>
              <a:t>2015.06.08.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FC65-FD96-4FB7-9E68-E85E90E3E0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9012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855BE-6346-4E80-AC68-2293D66F54BE}" type="datetimeFigureOut">
              <a:rPr lang="hu-HU" smtClean="0"/>
              <a:t>2015.06.08.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FC65-FD96-4FB7-9E68-E85E90E3E0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6231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855BE-6346-4E80-AC68-2293D66F54BE}" type="datetimeFigureOut">
              <a:rPr lang="hu-HU" smtClean="0"/>
              <a:t>2015.06.08.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FC65-FD96-4FB7-9E68-E85E90E3E0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342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855BE-6346-4E80-AC68-2293D66F54BE}" type="datetimeFigureOut">
              <a:rPr lang="hu-HU" smtClean="0"/>
              <a:t>2015.06.08.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FC65-FD96-4FB7-9E68-E85E90E3E0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8032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855BE-6346-4E80-AC68-2293D66F54BE}" type="datetimeFigureOut">
              <a:rPr lang="hu-HU" smtClean="0"/>
              <a:t>2015.06.08.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FC65-FD96-4FB7-9E68-E85E90E3E0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647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855BE-6346-4E80-AC68-2293D66F54BE}" type="datetimeFigureOut">
              <a:rPr lang="hu-HU" smtClean="0"/>
              <a:t>2015.06.08.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FC65-FD96-4FB7-9E68-E85E90E3E0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865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855BE-6346-4E80-AC68-2293D66F54BE}" type="datetimeFigureOut">
              <a:rPr lang="hu-HU" smtClean="0"/>
              <a:t>2015.06.08.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FC65-FD96-4FB7-9E68-E85E90E3E0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9728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855BE-6346-4E80-AC68-2293D66F54BE}" type="datetimeFigureOut">
              <a:rPr lang="hu-HU" smtClean="0"/>
              <a:t>2015.06.08.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4FC65-FD96-4FB7-9E68-E85E90E3E0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11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kipedia.h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Sportágak a XIX-XX. századfordulón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73268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Források:</a:t>
            </a:r>
          </a:p>
          <a:p>
            <a:r>
              <a:rPr lang="hu-HU" dirty="0" smtClean="0"/>
              <a:t> </a:t>
            </a:r>
            <a:r>
              <a:rPr lang="hu-HU" dirty="0" err="1" smtClean="0">
                <a:hlinkClick r:id="rId2"/>
              </a:rPr>
              <a:t>www.wikipedia.hu</a:t>
            </a:r>
            <a:endParaRPr lang="hu-HU" dirty="0" smtClean="0"/>
          </a:p>
          <a:p>
            <a:r>
              <a:rPr lang="hu-HU" dirty="0" err="1" smtClean="0"/>
              <a:t>www.biciklibajnok.hu</a:t>
            </a:r>
            <a:endParaRPr lang="hu-HU" dirty="0" smtClean="0"/>
          </a:p>
          <a:p>
            <a:r>
              <a:rPr lang="hu-HU" dirty="0" smtClean="0"/>
              <a:t> Enciklopédiák</a:t>
            </a:r>
          </a:p>
          <a:p>
            <a:r>
              <a:rPr lang="hu-HU" dirty="0" smtClean="0"/>
              <a:t>Szatmári Zoltán: Sport, életmód, egészség</a:t>
            </a:r>
          </a:p>
        </p:txBody>
      </p:sp>
    </p:spTree>
    <p:extLst>
      <p:ext uri="{BB962C8B-B14F-4D97-AF65-F5344CB8AC3E}">
        <p14:creationId xmlns:p14="http://schemas.microsoft.com/office/powerpoint/2010/main" val="9320209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778098"/>
          </a:xfrm>
        </p:spPr>
        <p:txBody>
          <a:bodyPr/>
          <a:lstStyle/>
          <a:p>
            <a:r>
              <a:rPr lang="hu-HU" dirty="0" smtClean="0"/>
              <a:t>Köszönjük a figyelmet!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70" y="1124744"/>
            <a:ext cx="3891269" cy="2188839"/>
          </a:xfr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831" y="1147014"/>
            <a:ext cx="3838422" cy="2159112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429000"/>
            <a:ext cx="4768198" cy="2682111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6444208" y="4102947"/>
            <a:ext cx="207604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Készítették: 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Lazur </a:t>
            </a:r>
            <a:r>
              <a:rPr lang="hu-HU" dirty="0"/>
              <a:t>Zsófia, </a:t>
            </a:r>
            <a:endParaRPr lang="hu-HU" dirty="0" smtClean="0"/>
          </a:p>
          <a:p>
            <a:r>
              <a:rPr lang="hu-HU" dirty="0"/>
              <a:t>Pataki Lili</a:t>
            </a:r>
          </a:p>
          <a:p>
            <a:r>
              <a:rPr lang="hu-HU" dirty="0" err="1" smtClean="0"/>
              <a:t>Széwald</a:t>
            </a:r>
            <a:r>
              <a:rPr lang="hu-HU" dirty="0" smtClean="0"/>
              <a:t> </a:t>
            </a:r>
            <a:r>
              <a:rPr lang="hu-HU" dirty="0"/>
              <a:t>Márton, </a:t>
            </a:r>
            <a:r>
              <a:rPr lang="hu-HU" dirty="0" err="1"/>
              <a:t>Jagos</a:t>
            </a:r>
            <a:r>
              <a:rPr lang="hu-HU" dirty="0"/>
              <a:t> Péter, 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062201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Futball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u-HU" sz="3000" dirty="0" smtClean="0"/>
              <a:t>1862- első futballmeccs</a:t>
            </a:r>
            <a:endParaRPr lang="hu-HU" sz="3000" dirty="0" smtClean="0"/>
          </a:p>
          <a:p>
            <a:r>
              <a:rPr lang="hu-HU" sz="3000" dirty="0" smtClean="0"/>
              <a:t>1891- háló, büntető, feljutás, kiesés</a:t>
            </a:r>
          </a:p>
          <a:p>
            <a:r>
              <a:rPr lang="hu-HU" sz="3000" dirty="0" smtClean="0"/>
              <a:t>1899- FC </a:t>
            </a:r>
            <a:r>
              <a:rPr lang="hu-HU" sz="3000" dirty="0" smtClean="0"/>
              <a:t>Barcelona</a:t>
            </a:r>
          </a:p>
          <a:p>
            <a:r>
              <a:rPr lang="hu-HU" sz="3000" dirty="0" smtClean="0"/>
              <a:t>1900- </a:t>
            </a:r>
            <a:r>
              <a:rPr lang="hu-HU" sz="3000" dirty="0" err="1" smtClean="0"/>
              <a:t>Bayern</a:t>
            </a:r>
            <a:r>
              <a:rPr lang="hu-HU" sz="3000" dirty="0" smtClean="0"/>
              <a:t> </a:t>
            </a:r>
            <a:r>
              <a:rPr lang="hu-HU" sz="3000" dirty="0" smtClean="0"/>
              <a:t>München</a:t>
            </a:r>
          </a:p>
          <a:p>
            <a:r>
              <a:rPr lang="hu-HU" sz="3000" dirty="0" smtClean="0"/>
              <a:t>1901- MLSZ </a:t>
            </a:r>
            <a:endParaRPr lang="hu-HU" sz="3000" dirty="0" smtClean="0"/>
          </a:p>
          <a:p>
            <a:r>
              <a:rPr lang="hu-HU" sz="3000" dirty="0" smtClean="0"/>
              <a:t>1902- Real </a:t>
            </a:r>
            <a:r>
              <a:rPr lang="hu-HU" sz="3000" dirty="0" smtClean="0"/>
              <a:t>Madrid</a:t>
            </a:r>
          </a:p>
          <a:p>
            <a:r>
              <a:rPr lang="hu-HU" sz="3000" dirty="0" smtClean="0"/>
              <a:t>1904- FIFA </a:t>
            </a:r>
            <a:endParaRPr lang="hu-HU" sz="30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739" y="2996952"/>
            <a:ext cx="4209861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111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Kerékpár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000" dirty="0" smtClean="0"/>
              <a:t>1818: vesszőparipa- Karl von </a:t>
            </a:r>
            <a:r>
              <a:rPr lang="hu-HU" sz="3000" dirty="0" err="1" smtClean="0"/>
              <a:t>Drais</a:t>
            </a:r>
            <a:endParaRPr lang="hu-HU" sz="3000" dirty="0" smtClean="0"/>
          </a:p>
          <a:p>
            <a:r>
              <a:rPr lang="hu-HU" sz="3000" dirty="0" smtClean="0"/>
              <a:t>1839: taposópedál- </a:t>
            </a:r>
            <a:r>
              <a:rPr lang="hu-HU" sz="3000" dirty="0" err="1" smtClean="0"/>
              <a:t>Kirkparick</a:t>
            </a:r>
            <a:r>
              <a:rPr lang="hu-HU" sz="3000" dirty="0" smtClean="0"/>
              <a:t> </a:t>
            </a:r>
            <a:r>
              <a:rPr lang="hu-HU" sz="3000" dirty="0" err="1" smtClean="0"/>
              <a:t>Macmillan</a:t>
            </a:r>
            <a:endParaRPr lang="hu-HU" sz="3000" dirty="0" smtClean="0"/>
          </a:p>
          <a:p>
            <a:r>
              <a:rPr lang="hu-HU" sz="3000" dirty="0" smtClean="0"/>
              <a:t>1861: </a:t>
            </a:r>
            <a:r>
              <a:rPr lang="hu-HU" sz="3000" dirty="0" err="1" smtClean="0"/>
              <a:t>velocipéd-</a:t>
            </a:r>
            <a:r>
              <a:rPr lang="hu-HU" sz="3000" dirty="0" smtClean="0"/>
              <a:t> Pierre </a:t>
            </a:r>
            <a:r>
              <a:rPr lang="hu-HU" sz="3000" dirty="0" err="1" smtClean="0"/>
              <a:t>Michaux</a:t>
            </a:r>
            <a:endParaRPr lang="hu-HU" sz="3000" dirty="0" smtClean="0"/>
          </a:p>
          <a:p>
            <a:r>
              <a:rPr lang="hu-HU" sz="3000" dirty="0" smtClean="0"/>
              <a:t>1885: biztonsági kerékpár, lánchajtással- John </a:t>
            </a:r>
            <a:r>
              <a:rPr lang="hu-HU" sz="3000" dirty="0" err="1" smtClean="0"/>
              <a:t>Kemp</a:t>
            </a:r>
            <a:r>
              <a:rPr lang="hu-HU" sz="3000" dirty="0" smtClean="0"/>
              <a:t> </a:t>
            </a:r>
            <a:r>
              <a:rPr lang="hu-HU" sz="3000" dirty="0" err="1" smtClean="0"/>
              <a:t>Starley</a:t>
            </a:r>
            <a:endParaRPr lang="hu-HU" sz="3000" dirty="0" smtClean="0"/>
          </a:p>
          <a:p>
            <a:r>
              <a:rPr lang="hu-HU" sz="3000" dirty="0" smtClean="0"/>
              <a:t>1888: pneumatikus gumiabroncs- John </a:t>
            </a:r>
            <a:r>
              <a:rPr lang="hu-HU" sz="3000" dirty="0" err="1" smtClean="0"/>
              <a:t>Boyd</a:t>
            </a:r>
            <a:r>
              <a:rPr lang="hu-HU" sz="3000" dirty="0" smtClean="0"/>
              <a:t> </a:t>
            </a:r>
            <a:r>
              <a:rPr lang="hu-HU" sz="3000" dirty="0" err="1" smtClean="0"/>
              <a:t>Dunlop</a:t>
            </a:r>
            <a:r>
              <a:rPr lang="hu-HU" sz="3000" dirty="0" smtClean="0"/>
              <a:t> </a:t>
            </a:r>
            <a:endParaRPr lang="hu-HU" sz="2800" dirty="0" smtClean="0"/>
          </a:p>
          <a:p>
            <a:endParaRPr lang="hu-HU" sz="30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4941168"/>
            <a:ext cx="3528392" cy="175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3723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Röplabda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r>
              <a:rPr lang="hu-HU" sz="3000" dirty="0" smtClean="0"/>
              <a:t>Fiatalabb sportágak közé tartozik</a:t>
            </a:r>
          </a:p>
          <a:p>
            <a:r>
              <a:rPr lang="hu-HU" sz="3000" dirty="0" smtClean="0"/>
              <a:t>A XIX. </a:t>
            </a:r>
            <a:r>
              <a:rPr lang="hu-HU" sz="3000" dirty="0" smtClean="0"/>
              <a:t>század vége - </a:t>
            </a:r>
            <a:r>
              <a:rPr lang="hu-HU" sz="3000" dirty="0" smtClean="0"/>
              <a:t>kiegészítő sportág </a:t>
            </a:r>
            <a:endParaRPr lang="hu-HU" sz="3000" dirty="0" smtClean="0"/>
          </a:p>
          <a:p>
            <a:r>
              <a:rPr lang="hu-HU" sz="3000" dirty="0" smtClean="0"/>
              <a:t>1895-ben </a:t>
            </a:r>
            <a:r>
              <a:rPr lang="hu-HU" sz="3000" dirty="0" smtClean="0"/>
              <a:t>próbálták ki az egyetemisták</a:t>
            </a:r>
          </a:p>
          <a:p>
            <a:r>
              <a:rPr lang="hu-HU" sz="3000" dirty="0" smtClean="0"/>
              <a:t>1896-ban </a:t>
            </a:r>
            <a:r>
              <a:rPr lang="hu-HU" sz="3000" dirty="0" smtClean="0"/>
              <a:t>nevezték el röplabdának</a:t>
            </a:r>
          </a:p>
          <a:p>
            <a:r>
              <a:rPr lang="hu-HU" sz="3000" dirty="0" smtClean="0"/>
              <a:t>1900-ban már a legtöbb országban játszották</a:t>
            </a:r>
            <a:endParaRPr lang="hu-HU" sz="30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495" y="4941168"/>
            <a:ext cx="3411505" cy="191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9542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428175"/>
            <a:ext cx="8229600" cy="1143000"/>
          </a:xfrm>
        </p:spPr>
        <p:txBody>
          <a:bodyPr/>
          <a:lstStyle/>
          <a:p>
            <a:r>
              <a:rPr lang="hu-HU" dirty="0" smtClean="0"/>
              <a:t>Vízilabda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hu-HU" sz="3000" dirty="0" smtClean="0"/>
              <a:t>Európa</a:t>
            </a:r>
            <a:r>
              <a:rPr lang="hu-HU" sz="3000" dirty="0" smtClean="0"/>
              <a:t>:</a:t>
            </a:r>
          </a:p>
          <a:p>
            <a:r>
              <a:rPr lang="hu-HU" sz="3000" dirty="0"/>
              <a:t>C</a:t>
            </a:r>
            <a:r>
              <a:rPr lang="hu-HU" sz="3000" dirty="0" smtClean="0"/>
              <a:t>sónak=kapu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>
            <a:off x="4572000" y="1612166"/>
            <a:ext cx="4038600" cy="4525963"/>
          </a:xfrm>
        </p:spPr>
        <p:txBody>
          <a:bodyPr/>
          <a:lstStyle/>
          <a:p>
            <a:r>
              <a:rPr lang="hu-HU" dirty="0" smtClean="0"/>
              <a:t>Amerika:</a:t>
            </a:r>
          </a:p>
          <a:p>
            <a:r>
              <a:rPr lang="hu-HU" dirty="0" smtClean="0"/>
              <a:t>Hordó=közlekedés</a:t>
            </a:r>
          </a:p>
          <a:p>
            <a:r>
              <a:rPr lang="hu-HU" dirty="0" smtClean="0"/>
              <a:t>Felfújt marhahólyag=labda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4250" y="3886615"/>
            <a:ext cx="3955758" cy="2479313"/>
          </a:xfrm>
          <a:prstGeom prst="rect">
            <a:avLst/>
          </a:prstGeom>
        </p:spPr>
      </p:pic>
      <p:pic>
        <p:nvPicPr>
          <p:cNvPr id="1026" name="Picture 2" descr="http://www.huszadikszazad.hu/img/25/3457_wasserpolo19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47" y="3907318"/>
            <a:ext cx="3584306" cy="2458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431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Autóverseny(Forma 1)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000" dirty="0" smtClean="0"/>
              <a:t>1894:első verseny </a:t>
            </a:r>
          </a:p>
          <a:p>
            <a:r>
              <a:rPr lang="hu-HU" sz="3000" dirty="0" smtClean="0"/>
              <a:t>1895-1902</a:t>
            </a:r>
            <a:r>
              <a:rPr lang="hu-HU" sz="3000" dirty="0" smtClean="0"/>
              <a:t>. Francia versenyek</a:t>
            </a:r>
          </a:p>
          <a:p>
            <a:r>
              <a:rPr lang="hu-HU" sz="3000" dirty="0" smtClean="0"/>
              <a:t>1903: Verseny Párizs és Madrid </a:t>
            </a:r>
            <a:r>
              <a:rPr lang="hu-HU" sz="3000" dirty="0" smtClean="0"/>
              <a:t>között</a:t>
            </a:r>
          </a:p>
          <a:p>
            <a:r>
              <a:rPr lang="hu-HU" sz="3000" dirty="0" smtClean="0"/>
              <a:t>1906:1</a:t>
            </a:r>
            <a:r>
              <a:rPr lang="hu-HU" sz="3000" dirty="0" smtClean="0"/>
              <a:t>. Francia nagydíj Le </a:t>
            </a:r>
            <a:r>
              <a:rPr lang="hu-HU" sz="3000" dirty="0" err="1" smtClean="0"/>
              <a:t>Mans-ban</a:t>
            </a:r>
            <a:endParaRPr lang="hu-HU" sz="3000" dirty="0" smtClean="0"/>
          </a:p>
          <a:p>
            <a:r>
              <a:rPr lang="hu-HU" sz="3000" dirty="0" smtClean="0"/>
              <a:t>1907: Angliában megnyílik az első pálya</a:t>
            </a:r>
          </a:p>
          <a:p>
            <a:r>
              <a:rPr lang="hu-HU" sz="3000" dirty="0" smtClean="0"/>
              <a:t>1908:Első Amerikai nagydíj </a:t>
            </a:r>
            <a:endParaRPr lang="hu-HU" sz="30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857" y="4426877"/>
            <a:ext cx="3979143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2851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Úszás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000" dirty="0" smtClean="0"/>
              <a:t>A korai időkben a mellúszás volt elterjedt</a:t>
            </a:r>
          </a:p>
          <a:p>
            <a:r>
              <a:rPr lang="hu-HU" sz="3000" dirty="0" smtClean="0"/>
              <a:t>1893-1.úszóklub</a:t>
            </a:r>
          </a:p>
          <a:p>
            <a:r>
              <a:rPr lang="hu-HU" sz="3000" dirty="0" smtClean="0"/>
              <a:t>1898-Alex </a:t>
            </a:r>
            <a:r>
              <a:rPr lang="hu-HU" sz="3000" dirty="0" err="1" smtClean="0"/>
              <a:t>Wickham</a:t>
            </a:r>
            <a:r>
              <a:rPr lang="hu-HU" sz="3000" dirty="0" smtClean="0"/>
              <a:t> </a:t>
            </a:r>
            <a:r>
              <a:rPr lang="hu-HU" sz="3000" dirty="0" smtClean="0"/>
              <a:t>- gyorsúszás</a:t>
            </a:r>
            <a:endParaRPr lang="hu-HU" sz="3000" dirty="0" smtClean="0"/>
          </a:p>
          <a:p>
            <a:r>
              <a:rPr lang="hu-HU" sz="3000" dirty="0" smtClean="0"/>
              <a:t>1907-Magyar </a:t>
            </a:r>
            <a:r>
              <a:rPr lang="hu-HU" sz="3000" dirty="0" smtClean="0"/>
              <a:t>úszó szövetség</a:t>
            </a:r>
          </a:p>
          <a:p>
            <a:r>
              <a:rPr lang="hu-HU" sz="3000" dirty="0" smtClean="0"/>
              <a:t>1908-</a:t>
            </a:r>
            <a:r>
              <a:rPr lang="hu-HU" sz="3000" dirty="0" smtClean="0"/>
              <a:t>F</a:t>
            </a:r>
            <a:r>
              <a:rPr lang="hu-HU" sz="3000" dirty="0" smtClean="0"/>
              <a:t>INA </a:t>
            </a:r>
            <a:r>
              <a:rPr lang="hu-HU" sz="3000" dirty="0" smtClean="0"/>
              <a:t>(nemzetközi úszó szövetség)</a:t>
            </a:r>
          </a:p>
          <a:p>
            <a:r>
              <a:rPr lang="hu-HU" sz="3000" dirty="0" smtClean="0"/>
              <a:t>1912-Harry </a:t>
            </a:r>
            <a:r>
              <a:rPr lang="hu-HU" sz="3000" dirty="0" err="1" smtClean="0"/>
              <a:t>Hebner</a:t>
            </a:r>
            <a:r>
              <a:rPr lang="hu-HU" sz="3000" dirty="0" smtClean="0"/>
              <a:t> </a:t>
            </a:r>
            <a:r>
              <a:rPr lang="hu-HU" sz="3000" dirty="0" smtClean="0"/>
              <a:t>- hátúszás</a:t>
            </a:r>
            <a:endParaRPr lang="hu-HU" sz="30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796" y="4879005"/>
            <a:ext cx="5365204" cy="2018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7188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Lovassport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smtClean="0"/>
              <a:t>versenyrendezés- </a:t>
            </a:r>
            <a:r>
              <a:rPr lang="hu-HU" dirty="0" smtClean="0"/>
              <a:t>gr. Széchenyi Dénes </a:t>
            </a:r>
          </a:p>
          <a:p>
            <a:r>
              <a:rPr lang="hu-HU" dirty="0" smtClean="0"/>
              <a:t>1872-ben, Pozsonyban versenyt </a:t>
            </a:r>
            <a:r>
              <a:rPr lang="hu-HU" dirty="0" smtClean="0"/>
              <a:t>rendezett</a:t>
            </a:r>
          </a:p>
          <a:p>
            <a:r>
              <a:rPr lang="hu-HU" dirty="0" smtClean="0"/>
              <a:t>1875- </a:t>
            </a:r>
            <a:r>
              <a:rPr lang="hu-HU" dirty="0" smtClean="0"/>
              <a:t>díjugrató </a:t>
            </a:r>
            <a:r>
              <a:rPr lang="hu-HU" dirty="0" smtClean="0"/>
              <a:t>verseny</a:t>
            </a:r>
          </a:p>
          <a:p>
            <a:r>
              <a:rPr lang="hu-HU" dirty="0" smtClean="0"/>
              <a:t>1883- </a:t>
            </a:r>
            <a:r>
              <a:rPr lang="hu-HU" dirty="0" smtClean="0"/>
              <a:t>fedett pályás </a:t>
            </a:r>
            <a:r>
              <a:rPr lang="hu-HU" dirty="0" smtClean="0"/>
              <a:t>verseny</a:t>
            </a:r>
          </a:p>
          <a:p>
            <a:r>
              <a:rPr lang="hu-HU" dirty="0" smtClean="0"/>
              <a:t>1902-ben </a:t>
            </a:r>
            <a:r>
              <a:rPr lang="hu-HU" dirty="0" smtClean="0"/>
              <a:t>6 nemzet lovasai versenyeztek 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627" y="4725144"/>
            <a:ext cx="5101373" cy="2101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772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Vívás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124744"/>
            <a:ext cx="8229600" cy="4525963"/>
          </a:xfrm>
        </p:spPr>
        <p:txBody>
          <a:bodyPr>
            <a:normAutofit/>
          </a:bodyPr>
          <a:lstStyle/>
          <a:p>
            <a:r>
              <a:rPr lang="hu-HU" dirty="0" smtClean="0"/>
              <a:t>Ő</a:t>
            </a:r>
            <a:r>
              <a:rPr lang="hu-HU" dirty="0" smtClean="0"/>
              <a:t>sei: ókori </a:t>
            </a:r>
            <a:r>
              <a:rPr lang="hu-HU" dirty="0" smtClean="0"/>
              <a:t>botvívás, a gladiátorok küzdelme, és a középkori bajvívás</a:t>
            </a:r>
          </a:p>
          <a:p>
            <a:r>
              <a:rPr lang="hu-HU" dirty="0" smtClean="0"/>
              <a:t>Létrejött: reneszánsz kor vége felé </a:t>
            </a:r>
          </a:p>
          <a:p>
            <a:r>
              <a:rPr lang="hu-HU" dirty="0" smtClean="0"/>
              <a:t>XVII-XVIII. </a:t>
            </a:r>
            <a:r>
              <a:rPr lang="hu-HU" dirty="0"/>
              <a:t>s</a:t>
            </a:r>
            <a:r>
              <a:rPr lang="hu-HU" dirty="0" smtClean="0"/>
              <a:t>zázad: a sportág ismertté válásához hozzájárult a párbajozás elterjedése Európában</a:t>
            </a:r>
            <a:endParaRPr lang="hu-HU" dirty="0" smtClean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173" y="3789040"/>
            <a:ext cx="5130987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030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249</Words>
  <Application>Microsoft Office PowerPoint</Application>
  <PresentationFormat>Diavetítés a képernyőre (4:3 oldalarány)</PresentationFormat>
  <Paragraphs>63</Paragraphs>
  <Slides>11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Office-téma</vt:lpstr>
      <vt:lpstr>Sportágak a XIX-XX. századfordulón</vt:lpstr>
      <vt:lpstr>Futball</vt:lpstr>
      <vt:lpstr>Kerékpár</vt:lpstr>
      <vt:lpstr>Röplabda</vt:lpstr>
      <vt:lpstr>Vízilabda</vt:lpstr>
      <vt:lpstr> Autóverseny(Forma 1)</vt:lpstr>
      <vt:lpstr>Úszás</vt:lpstr>
      <vt:lpstr>Lovassport</vt:lpstr>
      <vt:lpstr>Vívás</vt:lpstr>
      <vt:lpstr>PowerPoint bemutató</vt:lpstr>
      <vt:lpstr>Köszönjük a figyelmet!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Sportágak XIX-XX. századfordulón</dc:title>
  <dc:creator>Sebi</dc:creator>
  <cp:lastModifiedBy>Lazur Zsófia</cp:lastModifiedBy>
  <cp:revision>24</cp:revision>
  <dcterms:created xsi:type="dcterms:W3CDTF">2015-06-07T12:19:49Z</dcterms:created>
  <dcterms:modified xsi:type="dcterms:W3CDTF">2015-06-08T12:44:16Z</dcterms:modified>
</cp:coreProperties>
</file>